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Metni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Başlık Metni</a:t>
            </a:r>
          </a:p>
        </p:txBody>
      </p:sp>
      <p:sp>
        <p:nvSpPr>
          <p:cNvPr id="12" name="Gövde Düzeyi Bir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/>
            </a:lvl1pPr>
            <a:lvl2pPr marL="406400" indent="127000" algn="ctr">
              <a:buClrTx/>
              <a:buSzTx/>
              <a:buFontTx/>
              <a:buNone/>
              <a:defRPr sz="2400"/>
            </a:lvl2pPr>
            <a:lvl3pPr marL="406400" indent="609600" algn="ctr">
              <a:buClrTx/>
              <a:buSzTx/>
              <a:buFontTx/>
              <a:buNone/>
              <a:defRPr sz="2400"/>
            </a:lvl3pPr>
            <a:lvl4pPr marL="406400" indent="1079500" algn="ctr">
              <a:buClrTx/>
              <a:buSzTx/>
              <a:buFontTx/>
              <a:buNone/>
              <a:defRPr sz="2400"/>
            </a:lvl4pPr>
            <a:lvl5pPr marL="406400" indent="1536700" algn="ctr">
              <a:buClrTx/>
              <a:buSzTx/>
              <a:buFontTx/>
              <a:buNone/>
              <a:defRPr sz="24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1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96" name="Gövde Düzeyi Bir…"/>
          <p:cNvSpPr txBox="1"/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9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aşlık Metni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105" name="Gövde Düzeyi Bir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106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ayt Numarası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21" name="Gövde Düzeyi Bi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2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aşlık Metni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Başlık Metni</a:t>
            </a:r>
          </a:p>
        </p:txBody>
      </p:sp>
      <p:sp>
        <p:nvSpPr>
          <p:cNvPr id="30" name="Gövde Düzeyi Bir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3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39" name="Gövde Düzeyi Bir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0" name="Google Shape;36;p18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aşlık Metni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49" name="Gövde Düzeyi Bir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 sz="2400"/>
            </a:lvl1pPr>
            <a:lvl2pPr marL="228600" indent="457200">
              <a:buClrTx/>
              <a:buSzTx/>
              <a:buFontTx/>
              <a:buNone/>
              <a:defRPr b="1" sz="2400"/>
            </a:lvl2pPr>
            <a:lvl3pPr marL="228600" indent="914400">
              <a:buClrTx/>
              <a:buSzTx/>
              <a:buFontTx/>
              <a:buNone/>
              <a:defRPr b="1" sz="2400"/>
            </a:lvl3pPr>
            <a:lvl4pPr marL="228600" indent="1371600">
              <a:buClrTx/>
              <a:buSzTx/>
              <a:buFontTx/>
              <a:buNone/>
              <a:defRPr b="1" sz="2400"/>
            </a:lvl4pPr>
            <a:lvl5pPr marL="22860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50" name="Google Shape;43;p19"/>
          <p:cNvSpPr txBox="1"/>
          <p:nvPr>
            <p:ph type="body" sz="half" idx="21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Google Shape;44;p19"/>
          <p:cNvSpPr txBox="1"/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52" name="Google Shape;45;p19"/>
          <p:cNvSpPr txBox="1"/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6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aşlık Metni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Başlık Metni</a:t>
            </a:r>
          </a:p>
        </p:txBody>
      </p:sp>
      <p:sp>
        <p:nvSpPr>
          <p:cNvPr id="76" name="Gövde Düzeyi Bir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77" name="Google Shape;61;p22"/>
          <p:cNvSpPr txBox="1"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7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aşlık Metni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Başlık Metni</a:t>
            </a:r>
          </a:p>
        </p:txBody>
      </p:sp>
      <p:sp>
        <p:nvSpPr>
          <p:cNvPr id="86" name="Google Shape;67;p23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Gövde Düzeyi Bir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8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Metni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Başlık Metni</a:t>
            </a:r>
          </a:p>
        </p:txBody>
      </p:sp>
      <p:sp>
        <p:nvSpPr>
          <p:cNvPr id="3" name="Gövde Düzeyi Bir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" name="Slayt Numarası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123" name="Google Shape;90;p1"/>
          <p:cNvSpPr txBox="1"/>
          <p:nvPr>
            <p:ph type="ctrTitle"/>
          </p:nvPr>
        </p:nvSpPr>
        <p:spPr>
          <a:xfrm>
            <a:off x="2084812" y="2683466"/>
            <a:ext cx="8022376" cy="1491068"/>
          </a:xfrm>
          <a:prstGeom prst="rect">
            <a:avLst/>
          </a:prstGeom>
        </p:spPr>
        <p:txBody>
          <a:bodyPr/>
          <a:lstStyle/>
          <a:p>
            <a:pPr defTabSz="402336">
              <a:defRPr b="1" sz="3168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SESSION-7:</a:t>
            </a:r>
          </a:p>
          <a:p>
            <a:pPr defTabSz="402336">
              <a:defRPr b="1" sz="3520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RELATIONAL DATABASE SERVICE (RDS)</a:t>
            </a:r>
          </a:p>
        </p:txBody>
      </p:sp>
      <p:sp>
        <p:nvSpPr>
          <p:cNvPr id="124" name="Google Shape;91;p1"/>
          <p:cNvSpPr/>
          <p:nvPr/>
        </p:nvSpPr>
        <p:spPr>
          <a:xfrm rot="5400000">
            <a:off x="759866" y="346832"/>
            <a:ext cx="146401" cy="7041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5" name="Google Shape;92;p1"/>
          <p:cNvSpPr/>
          <p:nvPr/>
        </p:nvSpPr>
        <p:spPr>
          <a:xfrm>
            <a:off x="371475" y="620656"/>
            <a:ext cx="992980" cy="15133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6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63500" dist="19050" dir="5400000">
              <a:srgbClr val="00FF00">
                <a:alpha val="4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7" name="Google Shape;94;p1"/>
          <p:cNvSpPr/>
          <p:nvPr/>
        </p:nvSpPr>
        <p:spPr>
          <a:xfrm>
            <a:off x="780121" y="4439375"/>
            <a:ext cx="11421116" cy="241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FACD"/>
          </a:solidFill>
          <a:ln w="25400">
            <a:solidFill>
              <a:srgbClr val="B2FAC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8" name="Google Shape;95;p1" descr="Google Shape;95;p1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728249" y="62975"/>
            <a:ext cx="1311351" cy="12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79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0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1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917" y="1210564"/>
            <a:ext cx="10152166" cy="4436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85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6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7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4262" y="998939"/>
            <a:ext cx="9403476" cy="4860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91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2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3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6357" y="1078114"/>
            <a:ext cx="10179286" cy="4701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97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8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9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637" y="1025748"/>
            <a:ext cx="10002726" cy="4806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03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4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5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655" y="1072847"/>
            <a:ext cx="9806690" cy="4712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09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0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1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5154" y="856013"/>
            <a:ext cx="9981692" cy="5145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15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6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7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512" y="1222445"/>
            <a:ext cx="9862976" cy="4413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21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2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3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222" y="1145803"/>
            <a:ext cx="10205556" cy="4566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27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8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9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330" y="874293"/>
            <a:ext cx="9727340" cy="510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33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4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35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Ekran Resmi 2024-12-10 16.45.26.png" descr="Ekran Resmi 2024-12-10 16.45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1153" y="998881"/>
            <a:ext cx="9749694" cy="486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31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2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3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201" y="857988"/>
            <a:ext cx="9683598" cy="5142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39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0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1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7302" y="943430"/>
            <a:ext cx="9897396" cy="4971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45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6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7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654" y="1055056"/>
            <a:ext cx="10090692" cy="4747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51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2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3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195" y="857569"/>
            <a:ext cx="9925610" cy="5142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57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8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9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690" y="1072983"/>
            <a:ext cx="10136620" cy="4712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263" name="Google Shape;90;p1"/>
          <p:cNvSpPr txBox="1"/>
          <p:nvPr>
            <p:ph type="ctrTitle"/>
          </p:nvPr>
        </p:nvSpPr>
        <p:spPr>
          <a:xfrm>
            <a:off x="2526853" y="2683466"/>
            <a:ext cx="7927652" cy="1491068"/>
          </a:xfrm>
          <a:prstGeom prst="rect">
            <a:avLst/>
          </a:prstGeom>
        </p:spPr>
        <p:txBody>
          <a:bodyPr/>
          <a:lstStyle>
            <a:lvl1pPr defTabSz="640079">
              <a:defRPr b="1" sz="5040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THANKS FOR LISTENING</a:t>
            </a:r>
          </a:p>
        </p:txBody>
      </p:sp>
      <p:sp>
        <p:nvSpPr>
          <p:cNvPr id="264" name="Google Shape;91;p1"/>
          <p:cNvSpPr/>
          <p:nvPr/>
        </p:nvSpPr>
        <p:spPr>
          <a:xfrm rot="5400000">
            <a:off x="759866" y="346832"/>
            <a:ext cx="146401" cy="7041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5" name="Google Shape;92;p1"/>
          <p:cNvSpPr/>
          <p:nvPr/>
        </p:nvSpPr>
        <p:spPr>
          <a:xfrm>
            <a:off x="371475" y="620656"/>
            <a:ext cx="992980" cy="15133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6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63500" dist="19050" dir="5400000">
              <a:srgbClr val="00FF00">
                <a:alpha val="4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7" name="Google Shape;94;p1"/>
          <p:cNvSpPr/>
          <p:nvPr/>
        </p:nvSpPr>
        <p:spPr>
          <a:xfrm>
            <a:off x="780121" y="4439375"/>
            <a:ext cx="11421116" cy="241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FACD"/>
          </a:solidFill>
          <a:ln w="25400">
            <a:solidFill>
              <a:srgbClr val="B2FAC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68" name="Google Shape;95;p1" descr="Google Shape;95;p1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728249" y="62975"/>
            <a:ext cx="1311351" cy="12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37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8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9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1517" y="1113562"/>
            <a:ext cx="10268966" cy="463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43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4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5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3254" y="955100"/>
            <a:ext cx="9645492" cy="494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49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0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1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370" y="901745"/>
            <a:ext cx="9683260" cy="5054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5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6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7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Ekran Resmi 2024-12-10 15.52.24.png" descr="Ekran Resmi 2024-12-10 15.52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507" y="1148559"/>
            <a:ext cx="9426986" cy="4560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61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2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3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235" y="1095893"/>
            <a:ext cx="9221530" cy="4666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67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8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9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156" y="989203"/>
            <a:ext cx="9151688" cy="4879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73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4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5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261" y="1206205"/>
            <a:ext cx="9273478" cy="4445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